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8"/>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46" r:id="rId15"/>
    <p:sldId id="317" r:id="rId16"/>
    <p:sldId id="350"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41" r:id="rId36"/>
    <p:sldId id="342" r:id="rId37"/>
    <p:sldId id="344" r:id="rId38"/>
    <p:sldId id="337" r:id="rId39"/>
    <p:sldId id="338" r:id="rId40"/>
    <p:sldId id="321" r:id="rId41"/>
    <p:sldId id="262" r:id="rId42"/>
    <p:sldId id="327" r:id="rId43"/>
    <p:sldId id="295" r:id="rId44"/>
    <p:sldId id="294" r:id="rId45"/>
    <p:sldId id="322" r:id="rId46"/>
    <p:sldId id="323" r:id="rId4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46"/>
            <p14:sldId id="317"/>
            <p14:sldId id="350"/>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DevOps" id="{4C749A5E-3203-44C4-830B-3E5C0DA0BF88}">
          <p14:sldIdLst>
            <p14:sldId id="341"/>
            <p14:sldId id="342"/>
            <p14:sldId id="344"/>
            <p14:sldId id="337"/>
            <p14:sldId id="338"/>
          </p14:sldIdLst>
        </p14:section>
        <p14:section name="Benefits" id="{DBF4C712-5910-4D23-92B5-FD4B2C5DF7F6}">
          <p14:sldIdLst>
            <p14:sldId id="321"/>
            <p14:sldId id="262"/>
            <p14:sldId id="327"/>
            <p14:sldId id="295"/>
            <p14:sldId id="294"/>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151" autoAdjust="0"/>
  </p:normalViewPr>
  <p:slideViewPr>
    <p:cSldViewPr snapToGrid="0" showGuides="1">
      <p:cViewPr>
        <p:scale>
          <a:sx n="70" d="100"/>
          <a:sy n="70" d="100"/>
        </p:scale>
        <p:origin x="24" y="42"/>
      </p:cViewPr>
      <p:guideLst>
        <p:guide orient="horz" pos="2160"/>
        <p:guide pos="3840"/>
      </p:guideLst>
    </p:cSldViewPr>
  </p:slideViewPr>
  <p:notesTextViewPr>
    <p:cViewPr>
      <p:scale>
        <a:sx n="1" d="1"/>
        <a:sy n="1" d="1"/>
      </p:scale>
      <p:origin x="0" y="0"/>
    </p:cViewPr>
  </p:notesTextViewPr>
  <p:sorterViewPr>
    <p:cViewPr>
      <p:scale>
        <a:sx n="75" d="100"/>
        <a:sy n="75" d="100"/>
      </p:scale>
      <p:origin x="0" y="-16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10/18/2016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10/18/2016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2CCDA-BB3F-4E64-97A2-0837FA521A9B}" type="slidenum">
              <a:rPr lang="en-US" smtClean="0"/>
              <a:t>35</a:t>
            </a:fld>
            <a:endParaRPr lang="en-US"/>
          </a:p>
        </p:txBody>
      </p:sp>
    </p:spTree>
    <p:extLst>
      <p:ext uri="{BB962C8B-B14F-4D97-AF65-F5344CB8AC3E}">
        <p14:creationId xmlns:p14="http://schemas.microsoft.com/office/powerpoint/2010/main" val="213412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10/18/2016 11:24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12:29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10/18/2016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Command-Line Interface (CLI)</a:t>
            </a:r>
          </a:p>
        </p:txBody>
      </p:sp>
      <p:sp>
        <p:nvSpPr>
          <p:cNvPr id="8" name="Text Placeholder 7"/>
          <p:cNvSpPr>
            <a:spLocks noGrp="1"/>
          </p:cNvSpPr>
          <p:nvPr>
            <p:ph type="body" sz="quarter" idx="10"/>
          </p:nvPr>
        </p:nvSpPr>
        <p:spPr>
          <a:xfrm>
            <a:off x="269239" y="1189177"/>
            <a:ext cx="11653523" cy="5031121"/>
          </a:xfrm>
        </p:spPr>
        <p:txBody>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t>
            </a:r>
            <a:r>
              <a:rPr lang="en-US" dirty="0">
                <a:hlinkClick r:id="rId3"/>
              </a:rPr>
              <a:t>Azure CLI 2.0 Preview</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endParaRPr lang="en-US" dirty="0"/>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endParaRPr lang="en-US" dirty="0"/>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1918979"/>
          </a:xfrm>
        </p:spPr>
        <p:txBody>
          <a:bodyPr/>
          <a:lstStyle/>
          <a:p>
            <a:r>
              <a:rPr lang="en-US" sz="3137"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3"/>
              </a:rPr>
              <a:t>http://</a:t>
            </a:r>
            <a:r>
              <a:rPr lang="en-US" sz="1765" kern="0" dirty="0" err="1">
                <a:solidFill>
                  <a:sysClr val="windowText" lastClr="000000"/>
                </a:solidFill>
                <a:hlinkClick r:id="rId3"/>
              </a:rPr>
              <a:t>bit.ly</a:t>
            </a:r>
            <a:r>
              <a:rPr lang="en-US" sz="1765" kern="0" dirty="0">
                <a:solidFill>
                  <a:sysClr val="windowText" lastClr="000000"/>
                </a:solidFill>
                <a:hlinkClick r:id="rId3"/>
              </a:rPr>
              <a:t>/</a:t>
            </a:r>
            <a:r>
              <a:rPr lang="en-US" sz="1765" kern="0" dirty="0" err="1">
                <a:solidFill>
                  <a:sysClr val="windowText" lastClr="000000"/>
                </a:solidFill>
                <a:hlinkClick r:id="rId3"/>
              </a:rPr>
              <a:t>WhatIs</a:t>
            </a:r>
            <a:r>
              <a:rPr lang="en-US" sz="1765" kern="0" dirty="0">
                <a:solidFill>
                  <a:sysClr val="windowText" lastClr="000000"/>
                </a:solidFill>
                <a:hlinkClick r:id="rId3"/>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39" y="1636462"/>
            <a:ext cx="7788091" cy="5286062"/>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a:p>
            <a:pPr marL="185189" lvl="1" indent="0">
              <a:spcBef>
                <a:spcPts val="0"/>
              </a:spcBef>
              <a:spcAft>
                <a:spcPts val="588"/>
              </a:spcAft>
              <a:buNone/>
            </a:pPr>
            <a:r>
              <a:rPr lang="en-US" sz="1800" spc="-49" dirty="0">
                <a:gradFill>
                  <a:gsLst>
                    <a:gs pos="0">
                      <a:schemeClr val="bg1"/>
                    </a:gs>
                    <a:gs pos="100000">
                      <a:schemeClr val="bg1"/>
                    </a:gs>
                  </a:gsLst>
                  <a:lin ang="21594000" scaled="0"/>
                </a:gradFill>
              </a:rPr>
              <a:t>https://wiki.Jenkins-ci.org/display/JENKINS/Azure+Slave+Plugin</a:t>
            </a:r>
            <a:endParaRPr lang="en-US" sz="1800" spc="-49" dirty="0">
              <a:gradFill>
                <a:gsLst>
                  <a:gs pos="0">
                    <a:schemeClr val="bg1"/>
                  </a:gs>
                  <a:gs pos="100000">
                    <a:schemeClr val="bg1"/>
                  </a:gs>
                </a:gsLst>
                <a:lin ang="21594000" scaled="0"/>
              </a:gradFill>
            </a:endParaRP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 y="1077686"/>
            <a:ext cx="12192000" cy="5779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1961" b="1" kern="0">
                <a:solidFill>
                  <a:srgbClr val="FFFFFF"/>
                </a:solidFill>
                <a:latin typeface="Segoe UI Light"/>
                <a:ea typeface="Segoe UI" pitchFamily="34" charset="0"/>
                <a:cs typeface="Segoe UI" pitchFamily="34" charset="0"/>
              </a:rPr>
              <a:t>https://github.com/hudson3-plugins/windows-azure-storage-plugin</a:t>
            </a: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Hudson Storage plugin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620048"/>
            <a:ext cx="5887272" cy="41534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332" y="2386229"/>
            <a:ext cx="5982535" cy="3162741"/>
          </a:xfrm>
          <a:prstGeom prst="rect">
            <a:avLst/>
          </a:prstGeom>
        </p:spPr>
      </p:pic>
    </p:spTree>
    <p:extLst>
      <p:ext uri="{BB962C8B-B14F-4D97-AF65-F5344CB8AC3E}">
        <p14:creationId xmlns:p14="http://schemas.microsoft.com/office/powerpoint/2010/main" val="718189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pic>
        <p:nvPicPr>
          <p:cNvPr id="5" name="Picture 4"/>
          <p:cNvPicPr>
            <a:picLocks noChangeAspect="1"/>
          </p:cNvPicPr>
          <p:nvPr/>
        </p:nvPicPr>
        <p:blipFill rotWithShape="1">
          <a:blip r:embed="rId3"/>
          <a:srcRect l="21818" t="9906" r="24016" b="39666"/>
          <a:stretch/>
        </p:blipFill>
        <p:spPr>
          <a:xfrm>
            <a:off x="778385" y="1123849"/>
            <a:ext cx="9965306" cy="5025339"/>
          </a:xfrm>
          <a:prstGeom prst="rect">
            <a:avLst/>
          </a:prstGeom>
          <a:effectLst>
            <a:outerShdw blurRad="381000" sx="101000" sy="101000" algn="ctr" rotWithShape="0">
              <a:prstClr val="black">
                <a:alpha val="21000"/>
              </a:prstClr>
            </a:outerShdw>
          </a:effectLst>
        </p:spPr>
      </p:pic>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azure.microsoft.com/downloads/</a:t>
            </a:r>
          </a:p>
        </p:txBody>
      </p:sp>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880</TotalTime>
  <Words>2201</Words>
  <Application>Microsoft Office PowerPoint</Application>
  <PresentationFormat>Widescreen</PresentationFormat>
  <Paragraphs>405</Paragraphs>
  <Slides>45</Slides>
  <Notes>25</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ＭＳ Ｐゴシック</vt:lpstr>
      <vt:lpstr>Arial</vt:lpstr>
      <vt:lpstr>Calibri</vt:lpstr>
      <vt:lpstr>Consolas</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 Presentation</vt:lpstr>
      <vt:lpstr>Azure Command-Line Interface (CLI)</vt:lpstr>
      <vt:lpstr>Azure Storage Explorer</vt:lpstr>
      <vt:lpstr>Links and resources </vt:lpstr>
      <vt:lpstr>Visual Studio Code</vt:lpstr>
      <vt:lpstr>Office365 Developer Tools</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azure.github.io</vt:lpstr>
      <vt:lpstr>Node.js tools for Visual Studio</vt:lpstr>
      <vt:lpstr>SDKs for Node</vt:lpstr>
      <vt:lpstr>Demo</vt:lpstr>
      <vt:lpstr>CI/CD/DevOps</vt:lpstr>
      <vt:lpstr>DevOps is the union of people, process, and products to enable continuous delivery of value to our end users.</vt:lpstr>
      <vt:lpstr>Visual Studio Team Services (VSTS) / TFS</vt:lpstr>
      <vt:lpstr>Jenkins Plugins</vt:lpstr>
      <vt:lpstr>Hudson Storage plugin</vt:lpstr>
      <vt:lpstr>Developer Benefits</vt:lpstr>
      <vt:lpstr>PowerPoint Presentation</vt:lpstr>
      <vt:lpstr>Developer Subscriptions</vt:lpstr>
      <vt:lpstr>Getting Started Now</vt:lpstr>
      <vt:lpstr>Office Platform</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Ross Sponholtz</cp:lastModifiedBy>
  <cp:revision>46</cp:revision>
  <dcterms:created xsi:type="dcterms:W3CDTF">2016-09-30T21:57:34Z</dcterms:created>
  <dcterms:modified xsi:type="dcterms:W3CDTF">2016-10-19T15:08:40Z</dcterms:modified>
</cp:coreProperties>
</file>